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6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5C6-53AC-0241-BD36-A40602BFD565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/>
              <a:t>Author Name</a:t>
            </a:r>
            <a:endParaRPr lang="en-US" dirty="0"/>
          </a:p>
          <a:p>
            <a:pPr algn="l"/>
            <a:r>
              <a:rPr lang="tr-TR" dirty="0"/>
              <a:t>Contact Info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9450B5-FF9C-413E-8B31-90A7090B1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016"/>
            <a:ext cx="8229600" cy="98962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4A5D6C-0896-471B-9CD5-496AD9935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4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7</Words>
  <Application>Microsoft Office PowerPoint</Application>
  <PresentationFormat>Ekran Gösterisi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Title of Presentation</vt:lpstr>
      <vt:lpstr>PowerPoint Sunusu</vt:lpstr>
    </vt:vector>
  </TitlesOfParts>
  <Company>ilhami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Önder Eyecioğlu</cp:lastModifiedBy>
  <cp:revision>4</cp:revision>
  <dcterms:created xsi:type="dcterms:W3CDTF">2017-07-23T09:48:43Z</dcterms:created>
  <dcterms:modified xsi:type="dcterms:W3CDTF">2021-06-15T08:28:35Z</dcterms:modified>
</cp:coreProperties>
</file>